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67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80F4AC-0F09-49B6-B281-888CF753BF7E}" v="1" dt="2023-06-15T06:55:05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ma Ali Mubarak AlAhbabi" userId="59729a3b-1096-4e3a-aed6-12419eb17731" providerId="ADAL" clId="{6D80F4AC-0F09-49B6-B281-888CF753BF7E}"/>
    <pc:docChg chg="addSld delSld modSld sldOrd delMainMaster">
      <pc:chgData name="Salma Ali Mubarak AlAhbabi" userId="59729a3b-1096-4e3a-aed6-12419eb17731" providerId="ADAL" clId="{6D80F4AC-0F09-49B6-B281-888CF753BF7E}" dt="2023-06-15T06:55:09.832" v="5" actId="2696"/>
      <pc:docMkLst>
        <pc:docMk/>
      </pc:docMkLst>
      <pc:sldChg chg="del">
        <pc:chgData name="Salma Ali Mubarak AlAhbabi" userId="59729a3b-1096-4e3a-aed6-12419eb17731" providerId="ADAL" clId="{6D80F4AC-0F09-49B6-B281-888CF753BF7E}" dt="2023-06-15T06:55:09.832" v="5" actId="2696"/>
        <pc:sldMkLst>
          <pc:docMk/>
          <pc:sldMk cId="1112240162" sldId="256"/>
        </pc:sldMkLst>
      </pc:sldChg>
      <pc:sldChg chg="ord">
        <pc:chgData name="Salma Ali Mubarak AlAhbabi" userId="59729a3b-1096-4e3a-aed6-12419eb17731" providerId="ADAL" clId="{6D80F4AC-0F09-49B6-B281-888CF753BF7E}" dt="2023-06-15T06:54:39.887" v="3"/>
        <pc:sldMkLst>
          <pc:docMk/>
          <pc:sldMk cId="1204334590" sldId="3318"/>
        </pc:sldMkLst>
      </pc:sldChg>
      <pc:sldChg chg="add">
        <pc:chgData name="Salma Ali Mubarak AlAhbabi" userId="59729a3b-1096-4e3a-aed6-12419eb17731" providerId="ADAL" clId="{6D80F4AC-0F09-49B6-B281-888CF753BF7E}" dt="2023-06-15T06:55:05.190" v="4"/>
        <pc:sldMkLst>
          <pc:docMk/>
          <pc:sldMk cId="4016328050" sldId="11567"/>
        </pc:sldMkLst>
      </pc:sldChg>
      <pc:sldMasterChg chg="del delSldLayout">
        <pc:chgData name="Salma Ali Mubarak AlAhbabi" userId="59729a3b-1096-4e3a-aed6-12419eb17731" providerId="ADAL" clId="{6D80F4AC-0F09-49B6-B281-888CF753BF7E}" dt="2023-06-15T06:55:09.832" v="5" actId="2696"/>
        <pc:sldMasterMkLst>
          <pc:docMk/>
          <pc:sldMasterMk cId="4131670759" sldId="2147483648"/>
        </pc:sldMasterMkLst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1938692955" sldId="2147483649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2163824890" sldId="2147483650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1307278107" sldId="2147483651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1040505525" sldId="2147483652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3520433936" sldId="2147483653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3668384733" sldId="2147483654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1371788375" sldId="2147483655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2627894169" sldId="2147483656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3289992762" sldId="2147483657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2204532005" sldId="2147483658"/>
          </pc:sldLayoutMkLst>
        </pc:sldLayoutChg>
        <pc:sldLayoutChg chg="del">
          <pc:chgData name="Salma Ali Mubarak AlAhbabi" userId="59729a3b-1096-4e3a-aed6-12419eb17731" providerId="ADAL" clId="{6D80F4AC-0F09-49B6-B281-888CF753BF7E}" dt="2023-06-15T06:55:09.832" v="5" actId="2696"/>
          <pc:sldLayoutMkLst>
            <pc:docMk/>
            <pc:sldMasterMk cId="4131670759" sldId="2147483648"/>
            <pc:sldLayoutMk cId="253692772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10622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565751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9040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09156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29447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9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14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141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BmrsgG--CLQ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78B70E2-76BD-7357-E1A4-4E88D14107C4}"/>
              </a:ext>
            </a:extLst>
          </p:cNvPr>
          <p:cNvSpPr/>
          <p:nvPr/>
        </p:nvSpPr>
        <p:spPr>
          <a:xfrm>
            <a:off x="9718611" y="278090"/>
            <a:ext cx="210987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الثالث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EE854A2-1258-185C-3986-7F0E8ADD838C}"/>
              </a:ext>
            </a:extLst>
          </p:cNvPr>
          <p:cNvSpPr txBox="1"/>
          <p:nvPr/>
        </p:nvSpPr>
        <p:spPr>
          <a:xfrm>
            <a:off x="4943061" y="2387627"/>
            <a:ext cx="285099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يوضح كيف تقطيع الصابون </a:t>
            </a:r>
          </a:p>
        </p:txBody>
      </p:sp>
      <p:pic>
        <p:nvPicPr>
          <p:cNvPr id="3" name="Online Media 2" title="تقطيع الصابون بطريقة رائعة">
            <a:hlinkClick r:id="" action="ppaction://media"/>
            <a:extLst>
              <a:ext uri="{FF2B5EF4-FFF2-40B4-BE49-F238E27FC236}">
                <a16:creationId xmlns:a16="http://schemas.microsoft.com/office/drawing/2014/main" id="{162FD25F-A51E-2956-DAC2-B2A0F39A6D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64107" y="2756957"/>
            <a:ext cx="5792974" cy="29949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18C389-27FD-1154-E458-B34F4A03E52C}"/>
              </a:ext>
            </a:extLst>
          </p:cNvPr>
          <p:cNvSpPr txBox="1"/>
          <p:nvPr/>
        </p:nvSpPr>
        <p:spPr>
          <a:xfrm>
            <a:off x="1404731" y="5936612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f-ZA" dirty="0"/>
              <a:t>https://youtu.be/BmrsgG--CLQ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401632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</Words>
  <Application>Microsoft Office PowerPoint</Application>
  <PresentationFormat>Widescreen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7</cp:revision>
  <dcterms:created xsi:type="dcterms:W3CDTF">2023-06-15T06:51:54Z</dcterms:created>
  <dcterms:modified xsi:type="dcterms:W3CDTF">2024-03-29T10:52:59Z</dcterms:modified>
</cp:coreProperties>
</file>